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58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F8447F-92D6-45E4-A1A3-AEC9E589653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062842-4CB7-4591-A260-0B5A2937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q landsh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8062912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Earthquakes are associated with faults. When a fault suddenly moves, an earthquake occurs. Do you know what a fault is? Do the following activity to find out.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Activity 1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 smtClean="0"/>
              <a:t>A fault-y setup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8229600" cy="2971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A fault-y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Q1. As you move the sheets, what is formed in the sand? </a:t>
            </a:r>
          </a:p>
          <a:p>
            <a:r>
              <a:rPr lang="en-US" sz="3200" dirty="0" smtClean="0"/>
              <a:t>Q2. What happens to the lines?</a:t>
            </a:r>
          </a:p>
          <a:p>
            <a:r>
              <a:rPr lang="en-US" sz="3200" dirty="0" smtClean="0"/>
              <a:t>Q3. Describe how a fault looks like.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8458200" cy="2667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FAULT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fault is a break in the Earth’s crust, and along the break, significant movement has taken place.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256032"/>
            <a:ext cx="8229600" cy="1399032"/>
          </a:xfrm>
        </p:spPr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404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Write T if the statement is correct and F if the statement is incorrect.</a:t>
            </a:r>
          </a:p>
          <a:p>
            <a:pPr>
              <a:buNone/>
            </a:pPr>
            <a:endParaRPr lang="en-US" sz="3200" dirty="0" smtClean="0"/>
          </a:p>
          <a:p>
            <a:pPr marL="804863" indent="-177800">
              <a:buFont typeface="+mj-lt"/>
              <a:buAutoNum type="arabicPeriod"/>
            </a:pPr>
            <a:r>
              <a:rPr lang="en-US" dirty="0" smtClean="0"/>
              <a:t> Fault is a break in the Earth’s crust.</a:t>
            </a:r>
          </a:p>
          <a:p>
            <a:pPr marL="804863" indent="-177800">
              <a:buFont typeface="+mj-lt"/>
              <a:buAutoNum type="arabicPeriod"/>
            </a:pPr>
            <a:r>
              <a:rPr lang="en-US" dirty="0" smtClean="0"/>
              <a:t> Earthquakes and faults are not associated with each other.</a:t>
            </a:r>
          </a:p>
          <a:p>
            <a:pPr marL="804863" indent="-177800">
              <a:buFont typeface="+mj-lt"/>
              <a:buAutoNum type="arabicPeriod"/>
            </a:pPr>
            <a:r>
              <a:rPr lang="en-US" dirty="0" smtClean="0"/>
              <a:t> Fault is where significant movement happens during earthquakes.</a:t>
            </a:r>
          </a:p>
          <a:p>
            <a:pPr marL="804863" indent="-177800">
              <a:buFont typeface="+mj-lt"/>
              <a:buAutoNum type="arabicPeriod"/>
            </a:pPr>
            <a:r>
              <a:rPr lang="en-US" dirty="0" smtClean="0"/>
              <a:t> Philippines has faults surrounding the different regions</a:t>
            </a:r>
          </a:p>
          <a:p>
            <a:pPr marL="804863" indent="-177800">
              <a:buFont typeface="+mj-lt"/>
              <a:buAutoNum type="arabicPeriod"/>
            </a:pPr>
            <a:r>
              <a:rPr lang="en-US" dirty="0" smtClean="0"/>
              <a:t> When a fault suddenly moves, earthquake happens.</a:t>
            </a:r>
          </a:p>
          <a:p>
            <a:pPr marL="804863" indent="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g of fir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3962400" cy="2895600"/>
          </a:xfrm>
        </p:spPr>
      </p:pic>
      <p:pic>
        <p:nvPicPr>
          <p:cNvPr id="5" name="Picture 4" descr="ring of 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810000" cy="2895600"/>
          </a:xfrm>
          <a:prstGeom prst="rect">
            <a:avLst/>
          </a:prstGeom>
        </p:spPr>
      </p:pic>
      <p:pic>
        <p:nvPicPr>
          <p:cNvPr id="6" name="Picture 5" descr="ring of fire 2.jpg"/>
          <p:cNvPicPr>
            <a:picLocks noChangeAspect="1"/>
          </p:cNvPicPr>
          <p:nvPr/>
        </p:nvPicPr>
        <p:blipFill>
          <a:blip r:embed="rId4"/>
          <a:srcRect t="11524" b="21249"/>
          <a:stretch>
            <a:fillRect/>
          </a:stretch>
        </p:blipFill>
        <p:spPr>
          <a:xfrm>
            <a:off x="533400" y="3581400"/>
            <a:ext cx="3967200" cy="2895600"/>
          </a:xfrm>
          <a:prstGeom prst="rect">
            <a:avLst/>
          </a:prstGeom>
        </p:spPr>
      </p:pic>
      <p:pic>
        <p:nvPicPr>
          <p:cNvPr id="7" name="Picture 6" descr="ring of fire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581400"/>
            <a:ext cx="3834960" cy="287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949" t="15942" r="22645" b="4348"/>
          <a:stretch>
            <a:fillRect/>
          </a:stretch>
        </p:blipFill>
        <p:spPr bwMode="auto">
          <a:xfrm>
            <a:off x="457200" y="2286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 structural failur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8229600" cy="1399032"/>
          </a:xfrm>
        </p:spPr>
        <p:txBody>
          <a:bodyPr/>
          <a:lstStyle/>
          <a:p>
            <a:r>
              <a:rPr lang="en-US" dirty="0" smtClean="0"/>
              <a:t>How are faults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657600" cy="229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250" r="8333"/>
          <a:stretch>
            <a:fillRect/>
          </a:stretch>
        </p:blipFill>
        <p:spPr bwMode="auto">
          <a:xfrm>
            <a:off x="685800" y="38100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19201"/>
            <a:ext cx="3429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fault is formed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/>
              <a:t>…the ground </a:t>
            </a:r>
            <a:r>
              <a:rPr lang="en-US" sz="3600" dirty="0" smtClean="0"/>
              <a:t>is squeezed by forces from inside the Earth </a:t>
            </a: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marL="3316288" indent="0">
              <a:buNone/>
            </a:pPr>
            <a:r>
              <a:rPr lang="en-US" sz="3600" b="1" dirty="0" smtClean="0"/>
              <a:t>TENSION FORCES </a:t>
            </a:r>
            <a:r>
              <a:rPr lang="en-US" sz="3600" dirty="0" smtClean="0"/>
              <a:t>create </a:t>
            </a:r>
            <a:r>
              <a:rPr lang="en-US" sz="3600" dirty="0" smtClean="0"/>
              <a:t>faults by stretching or pulling rock layers from opposite directions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7600"/>
            <a:ext cx="28194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16288" indent="0">
              <a:buNone/>
            </a:pPr>
            <a:r>
              <a:rPr lang="en-US" sz="3600" b="1" dirty="0" smtClean="0"/>
              <a:t>COMPRESSION FORCES </a:t>
            </a:r>
            <a:r>
              <a:rPr lang="en-US" sz="3600" dirty="0" smtClean="0"/>
              <a:t>create </a:t>
            </a:r>
            <a:r>
              <a:rPr lang="en-US" sz="3600" dirty="0" smtClean="0"/>
              <a:t>faults by pushing rock layers from opposite ends 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544" y="2743200"/>
            <a:ext cx="8062912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How do faults produce quakes?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Activity 2: Stick ‘n’ slip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‘N’ SLIP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534400" cy="329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819400"/>
                <a:gridCol w="3962400"/>
              </a:tblGrid>
              <a:tr h="1099608"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From the activity…</a:t>
                      </a:r>
                      <a:endParaRPr lang="en-US" sz="2800" i="1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In</a:t>
                      </a:r>
                      <a:r>
                        <a:rPr lang="en-US" sz="2800" i="1" baseline="0" dirty="0" smtClean="0"/>
                        <a:t> real life</a:t>
                      </a:r>
                      <a:r>
                        <a:rPr lang="en-US" sz="2800" i="1" dirty="0" smtClean="0"/>
                        <a:t>…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</a:tr>
              <a:tr h="109960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STICK</a:t>
                      </a:r>
                      <a:endParaRPr lang="en-US" sz="2800" b="1" i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960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SLIP</a:t>
                      </a:r>
                      <a:endParaRPr lang="en-US" sz="2800" b="1" i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021" t="44320" r="56522" b="45147"/>
          <a:stretch>
            <a:fillRect/>
          </a:stretch>
        </p:blipFill>
        <p:spPr bwMode="auto">
          <a:xfrm>
            <a:off x="2286000" y="2971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4565" t="44348" r="32609" b="41739"/>
          <a:stretch>
            <a:fillRect/>
          </a:stretch>
        </p:blipFill>
        <p:spPr bwMode="auto">
          <a:xfrm>
            <a:off x="4953000" y="29718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dirty="0" smtClean="0"/>
              <a:t>How do faults produce quakes?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friction is overcome, the ground suddenly moves and an earthquake occurs. </a:t>
            </a:r>
            <a:endParaRPr lang="en-US" dirty="0" smtClean="0"/>
          </a:p>
          <a:p>
            <a:r>
              <a:rPr lang="en-US" i="1" dirty="0" smtClean="0"/>
              <a:t>At </a:t>
            </a:r>
            <a:r>
              <a:rPr lang="en-US" i="1" dirty="0" smtClean="0"/>
              <a:t>first, the rocks are stuck together due to friction. Later, the rocks suddenly slip, generating an earthquake. </a:t>
            </a:r>
            <a:endParaRPr lang="en-US" i="1" dirty="0" smtClean="0"/>
          </a:p>
          <a:p>
            <a:r>
              <a:rPr lang="en-US" i="1" dirty="0" smtClean="0"/>
              <a:t>Every </a:t>
            </a:r>
            <a:r>
              <a:rPr lang="en-US" i="1" dirty="0" smtClean="0"/>
              <a:t>time a fault slips, the Earth quakes.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tive fa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5867400" cy="74809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fault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 tsun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 l="16528" t="17960" r="36806" b="69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 liquefa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 landl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 impac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7494"/>
            <a:ext cx="8915400" cy="139903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QUARTER 2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EARTHQUAKES AND FAULTS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Why do earthquakes occur? </a:t>
            </a:r>
          </a:p>
          <a:p>
            <a:r>
              <a:rPr lang="en-US" sz="4400" dirty="0" smtClean="0"/>
              <a:t>What is the relationship between earthquakes and faults? 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72000"/>
            <a:ext cx="8229600" cy="2971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59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shallow MAGNITUDE 7.2 earthquake struck Central </a:t>
            </a:r>
            <a:r>
              <a:rPr lang="en-US" sz="2400" dirty="0" err="1" smtClean="0"/>
              <a:t>Visayas</a:t>
            </a:r>
            <a:r>
              <a:rPr lang="en-US" sz="2400" dirty="0" smtClean="0"/>
              <a:t> Tuesday, October 15. The quake struck at 8:12 am, with EPICENTER 2 kilometers southeast of Carmen, Bohol. The quake's depth of FOCUS was 33 kilometers. According to scientists, the earthquake was caused by movement along the North Bohol Fault. </a:t>
            </a:r>
            <a:endParaRPr lang="en-US" sz="2400" dirty="0"/>
          </a:p>
        </p:txBody>
      </p:sp>
      <p:pic>
        <p:nvPicPr>
          <p:cNvPr id="5" name="Content Placeholder 3" descr="eq structural fail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4419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369</Words>
  <Application>Microsoft Office PowerPoint</Application>
  <PresentationFormat>On-screen Show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QUARTER 2 EARTHQUAKES AND FAULTS</vt:lpstr>
      <vt:lpstr>Slide 9</vt:lpstr>
      <vt:lpstr>Earthquakes are associated with faults. When a fault suddenly moves, an earthquake occurs. Do you know what a fault is? Do the following activity to find out. </vt:lpstr>
      <vt:lpstr>Activity 1</vt:lpstr>
      <vt:lpstr>Slide 12</vt:lpstr>
      <vt:lpstr>Slide 13</vt:lpstr>
      <vt:lpstr>Activity 1: A fault-y setup</vt:lpstr>
      <vt:lpstr>Slide 15</vt:lpstr>
      <vt:lpstr>FAULT</vt:lpstr>
      <vt:lpstr>Quiz time!</vt:lpstr>
      <vt:lpstr>Slide 18</vt:lpstr>
      <vt:lpstr>Slide 19</vt:lpstr>
      <vt:lpstr>How are faults formed?</vt:lpstr>
      <vt:lpstr>A fault is formed when…</vt:lpstr>
      <vt:lpstr>Slide 22</vt:lpstr>
      <vt:lpstr>How do faults produce quakes?</vt:lpstr>
      <vt:lpstr>Activity 2: Stick ‘n’ slip</vt:lpstr>
      <vt:lpstr>STICK ‘N’ SLIP</vt:lpstr>
      <vt:lpstr>How do faults produce quakes?</vt:lpstr>
      <vt:lpstr>Slide 27</vt:lpstr>
      <vt:lpstr>Assignment: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</dc:creator>
  <cp:lastModifiedBy>Name</cp:lastModifiedBy>
  <cp:revision>3</cp:revision>
  <dcterms:created xsi:type="dcterms:W3CDTF">2014-08-19T08:21:10Z</dcterms:created>
  <dcterms:modified xsi:type="dcterms:W3CDTF">2014-08-26T07:56:39Z</dcterms:modified>
</cp:coreProperties>
</file>